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43BEE8-BF24-4D08-9649-2F12099A1390}" v="18" dt="2025-09-18T07:35:01.9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C87473-9BFD-459C-9E33-CD86CCDB1B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AFB788F-95C4-9230-FE7B-53FDAB6EBC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1E2AB6-63FD-6611-9271-8ABD0CFA5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592C9-BAAD-482D-A1E8-BA777282E243}" type="datetimeFigureOut">
              <a:rPr lang="fr-FR" smtClean="0"/>
              <a:pPr/>
              <a:t>02/10/2025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361FAD-FF02-8AA1-74F3-9A5A8B3CD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63ABFA0-FA87-0CE1-0D83-987D72065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725-CCDE-4A0E-9A64-7DD2E0C4C53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982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9F88F9-E493-ADCF-93F8-81912F1A4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8B43A6D-C272-1FC9-B6C7-1249767BDD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2B2D08-62F7-98AB-CC3B-2C1B37D34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592C9-BAAD-482D-A1E8-BA777282E243}" type="datetimeFigureOut">
              <a:rPr lang="fr-FR" smtClean="0"/>
              <a:pPr/>
              <a:t>02/10/2025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CB05A7-3B95-B45E-B458-8F0A2910D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1FC0CB-4D19-BE71-5D53-3FF1865C4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725-CCDE-4A0E-9A64-7DD2E0C4C53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8681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70302D8-80FB-B9AD-A8B1-E33180392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D6DA87B-3082-E8D2-E2AF-92F72E725E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037CC7-6298-2EE6-560F-7BCB6B8DC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592C9-BAAD-482D-A1E8-BA777282E243}" type="datetimeFigureOut">
              <a:rPr lang="fr-FR" smtClean="0"/>
              <a:pPr/>
              <a:t>02/10/2025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0EB8F8-D355-E4E9-9B37-CE3DD6473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5A07F5-C749-A981-5880-92EA853EE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725-CCDE-4A0E-9A64-7DD2E0C4C53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797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05D35C-D2E2-B0C9-EFB1-D48137245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0BA0E8-E570-C4FC-4AD6-1ACA2AAE9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C27B7F-70DD-EB86-B4BF-283C1B3BF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592C9-BAAD-482D-A1E8-BA777282E243}" type="datetimeFigureOut">
              <a:rPr lang="fr-FR" smtClean="0"/>
              <a:pPr/>
              <a:t>02/10/2025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D3BA7A-19E6-1246-9CD4-128414652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74E0E1-D653-2D9B-4378-BB674AD78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725-CCDE-4A0E-9A64-7DD2E0C4C53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4740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FC0D52-B051-5018-0C2D-3F70AE7D7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6E16FD5-B53C-6CFD-71A4-1CC0D47BE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A9645A-E98A-442F-ACBD-97C2F1B05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592C9-BAAD-482D-A1E8-BA777282E243}" type="datetimeFigureOut">
              <a:rPr lang="fr-FR" smtClean="0"/>
              <a:pPr/>
              <a:t>02/10/2025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49517E-777C-FB16-652A-2ACFE6E8B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D09B92-CC09-42CB-90F2-F22EC7251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725-CCDE-4A0E-9A64-7DD2E0C4C53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918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F2CF79-FF1C-D860-CE5C-23F667E35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7709EC-8C09-E790-085D-D97B48D61C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C4354A3-F94B-774C-4F38-7586E0A96A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5D00CCA-8985-2B92-05C0-309D4ACA0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592C9-BAAD-482D-A1E8-BA777282E243}" type="datetimeFigureOut">
              <a:rPr lang="fr-FR" smtClean="0"/>
              <a:pPr/>
              <a:t>02/10/2025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23FE1EA-422B-9478-9C58-84535C375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56E753A-F56E-3B47-3F6D-7F7E84E2D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725-CCDE-4A0E-9A64-7DD2E0C4C53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8230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437C90-956C-80A7-237C-C8CE080A0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2337AA-9DA7-77CA-3EE8-3B5E277AD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D71DBF6-95EC-898F-E3AB-BB8AE81D07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A47C238-D08B-4DFE-E0BE-1F5958EF6F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1125903-5EBA-C8D7-B015-D1F5051E34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5646C31-D486-5793-C60B-38094B3D9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592C9-BAAD-482D-A1E8-BA777282E243}" type="datetimeFigureOut">
              <a:rPr lang="fr-FR" smtClean="0"/>
              <a:pPr/>
              <a:t>02/10/2025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9FBC5E0-318F-7D0C-DEAC-3D3A023D9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F98CC6C-BC13-F990-AD57-923A4CAD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725-CCDE-4A0E-9A64-7DD2E0C4C53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202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78507D-E2D0-3E05-A9E3-58FFFE81C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D76B4D5-190D-2100-E39D-8D135202B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592C9-BAAD-482D-A1E8-BA777282E243}" type="datetimeFigureOut">
              <a:rPr lang="fr-FR" smtClean="0"/>
              <a:pPr/>
              <a:t>02/10/2025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A9C7F4F-295D-200B-091F-827959ECE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4A228C0-41CD-1C36-9622-D562853A1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725-CCDE-4A0E-9A64-7DD2E0C4C53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2912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70F27AC-4B02-59F2-AF4F-A7F7281D6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592C9-BAAD-482D-A1E8-BA777282E243}" type="datetimeFigureOut">
              <a:rPr lang="fr-FR" smtClean="0"/>
              <a:pPr/>
              <a:t>02/10/2025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EA6DBE1-944B-9185-53B5-E30ECCE84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540D080-1B3E-3013-9257-554AB1F07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725-CCDE-4A0E-9A64-7DD2E0C4C53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6845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D339E9-474A-E632-6C4A-5699F2FC3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593C26-449B-5BA5-36EF-4493F1D0B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5AF50F7-755E-4488-4247-E854699BCD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32B83F5-12CF-B75A-8A4E-F69A9CA5E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592C9-BAAD-482D-A1E8-BA777282E243}" type="datetimeFigureOut">
              <a:rPr lang="fr-FR" smtClean="0"/>
              <a:pPr/>
              <a:t>02/10/2025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B79427B-E7C6-4F1C-104E-6526C3825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4465D3-6639-9F7D-3659-C9277682B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725-CCDE-4A0E-9A64-7DD2E0C4C53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718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CEA147-4616-6777-A974-E9AE36B79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F3AA8DE-6117-904F-05E2-9011B86018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9A9CC12-B3EC-21F3-5846-EFF85326FC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9363FCA-AB39-2136-E9F3-4598A2178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592C9-BAAD-482D-A1E8-BA777282E243}" type="datetimeFigureOut">
              <a:rPr lang="fr-FR" smtClean="0"/>
              <a:pPr/>
              <a:t>02/10/2025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7577698-C433-44EB-651A-514874FD1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E197929-ABEA-AAA6-315B-44AD4CC4F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725-CCDE-4A0E-9A64-7DD2E0C4C53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6864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99036C4-71B9-CDE8-7B1B-D4BDBA667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F59A5F3-4FD3-F0C8-CD09-D1422A5F0E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925489-67BF-7589-A79F-1185F3F3AF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4592C9-BAAD-482D-A1E8-BA777282E243}" type="datetimeFigureOut">
              <a:rPr lang="fr-FR" smtClean="0"/>
              <a:pPr/>
              <a:t>02/10/2025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B3581C-C867-1F3F-F74A-912FB09C43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5A1068-A648-A330-0EAF-EC9D2EB40F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B52725-CCDE-4A0E-9A64-7DD2E0C4C53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6751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54 400+ Skieur Alpin Photos, taleaux et images libre de droits - iStock |  Skieur de descente, Snowboard, Montagne">
            <a:extLst>
              <a:ext uri="{FF2B5EF4-FFF2-40B4-BE49-F238E27FC236}">
                <a16:creationId xmlns:a16="http://schemas.microsoft.com/office/drawing/2014/main" id="{DB4906C7-B390-E356-013F-D2B5790F97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717455BD-1B01-A628-0A3F-16131C075D63}"/>
              </a:ext>
            </a:extLst>
          </p:cNvPr>
          <p:cNvSpPr txBox="1"/>
          <p:nvPr/>
        </p:nvSpPr>
        <p:spPr>
          <a:xfrm>
            <a:off x="2524760" y="436880"/>
            <a:ext cx="714248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>
                <a:solidFill>
                  <a:srgbClr val="FF0000"/>
                </a:solidFill>
              </a:rPr>
              <a:t>Le PLO fait du ski 6</a:t>
            </a:r>
            <a:r>
              <a:rPr lang="fr-FR" sz="6600" baseline="30000" dirty="0">
                <a:solidFill>
                  <a:srgbClr val="FF0000"/>
                </a:solidFill>
              </a:rPr>
              <a:t>ème</a:t>
            </a:r>
            <a:r>
              <a:rPr lang="fr-FR" sz="6600" dirty="0">
                <a:solidFill>
                  <a:srgbClr val="FF0000"/>
                </a:solidFill>
              </a:rPr>
              <a:t> round !!!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61D3EE2-7BEC-EB17-3CC0-0879563BDD68}"/>
              </a:ext>
            </a:extLst>
          </p:cNvPr>
          <p:cNvSpPr txBox="1"/>
          <p:nvPr/>
        </p:nvSpPr>
        <p:spPr>
          <a:xfrm>
            <a:off x="172720" y="2560538"/>
            <a:ext cx="513080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4400" kern="1200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Karellis</a:t>
            </a:r>
            <a:endParaRPr lang="fr-FR" sz="44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fr-FR" sz="4400" kern="1200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Départ le </a:t>
            </a:r>
            <a:r>
              <a:rPr lang="fr-FR" sz="44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fr-FR" sz="4400" kern="1200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/01/26</a:t>
            </a:r>
            <a:endParaRPr lang="fr-FR" sz="44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fr-FR" sz="4400" kern="1200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Retour le  25/01/26</a:t>
            </a:r>
            <a:endParaRPr lang="fr-FR" sz="44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72BB765-4D1F-E978-4161-AFE04B8061AA}"/>
              </a:ext>
            </a:extLst>
          </p:cNvPr>
          <p:cNvSpPr txBox="1"/>
          <p:nvPr/>
        </p:nvSpPr>
        <p:spPr>
          <a:xfrm>
            <a:off x="2202180" y="5121076"/>
            <a:ext cx="778764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kern="1200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Réservation à partir du </a:t>
            </a:r>
            <a:r>
              <a:rPr lang="fr-FR" sz="24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06</a:t>
            </a:r>
            <a:r>
              <a:rPr lang="fr-FR" sz="2400" kern="1200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Octobre </a:t>
            </a:r>
            <a:r>
              <a:rPr lang="fr-FR" sz="24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fr-FR" sz="24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fr-FR" sz="2400" kern="1200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Toutes les informations sur le site du PLO</a:t>
            </a:r>
            <a:endParaRPr lang="fr-FR" sz="24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fr-FR" sz="24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www</a:t>
            </a:r>
            <a:r>
              <a:rPr lang="fr-FR" sz="2400" kern="1200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.plocteville.com ou par téléphone au </a:t>
            </a:r>
            <a:endParaRPr lang="fr-FR" sz="24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fr-FR" sz="2400" kern="1200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06 84 19 75 00 ou au 06 99 64 70 63</a:t>
            </a:r>
            <a:endParaRPr lang="fr-FR" sz="24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637626CB-F408-3380-EFDE-BAAD077F73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74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984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 r="-2369"/>
          <a:stretch/>
        </p:blipFill>
        <p:spPr>
          <a:xfrm>
            <a:off x="9989820" y="4147000"/>
            <a:ext cx="1656000" cy="1948151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23172212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d26f538-337a-4593-a7e6-123667b1a538}" enabled="1" method="Standard" siteId="{e242425b-70fc-44dc-9ddf-c21e304e6c80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52</Words>
  <Application>Microsoft Office PowerPoint</Application>
  <PresentationFormat>Grand écran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Times New Roman</vt:lpstr>
      <vt:lpstr>Thème Office</vt:lpstr>
      <vt:lpstr>Présentation PowerPoint</vt:lpstr>
    </vt:vector>
  </TitlesOfParts>
  <Company>EDF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MARTIN Mathieu</dc:creator>
  <cp:lastModifiedBy>Jean-Charles HAMEL</cp:lastModifiedBy>
  <cp:revision>2</cp:revision>
  <dcterms:created xsi:type="dcterms:W3CDTF">2025-09-18T06:48:15Z</dcterms:created>
  <dcterms:modified xsi:type="dcterms:W3CDTF">2025-10-02T08:27:41Z</dcterms:modified>
</cp:coreProperties>
</file>